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60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32"/>
    <p:restoredTop sz="74409"/>
  </p:normalViewPr>
  <p:slideViewPr>
    <p:cSldViewPr snapToGrid="0" snapToObjects="1">
      <p:cViewPr varScale="1">
        <p:scale>
          <a:sx n="61" d="100"/>
          <a:sy n="61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Using data to predict and answer questions about people, behavior</a:t>
            </a:r>
            <a:br>
              <a:rPr lang="en-US" sz="1200" dirty="0"/>
            </a:b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21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24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Expertise: 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Statistical modeling and computing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Research design and methodology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Human psychology (emotion, bias, consumer behavior)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1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47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Elston/StatisticalMethodsForDataScienc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Thinking Like a Scientist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Tom Carpenter, PhD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Stephen </a:t>
            </a:r>
            <a:r>
              <a:rPr lang="en-US" sz="1800" dirty="0" err="1">
                <a:solidFill>
                  <a:srgbClr val="FFFFFF"/>
                </a:solidFill>
              </a:rPr>
              <a:t>Elston</a:t>
            </a:r>
            <a:r>
              <a:rPr lang="en-US" sz="1800" dirty="0">
                <a:solidFill>
                  <a:srgbClr val="FFFFFF"/>
                </a:solidFill>
              </a:rPr>
              <a:t>, PhD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3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534D3D"/>
                </a:solidFill>
              </a:rPr>
              <a:t>Premise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0" y="2790855"/>
            <a:ext cx="3317629" cy="3311766"/>
          </a:xfrm>
        </p:spPr>
        <p:txBody>
          <a:bodyPr>
            <a:normAutofit/>
          </a:bodyPr>
          <a:lstStyle/>
          <a:p>
            <a:r>
              <a:rPr lang="en-US" sz="1600" dirty="0"/>
              <a:t>Scientists: statistics and methodology to understand people</a:t>
            </a:r>
          </a:p>
          <a:p>
            <a:endParaRPr lang="en-US" sz="1600" dirty="0"/>
          </a:p>
          <a:p>
            <a:r>
              <a:rPr lang="en-US" sz="1600" dirty="0"/>
              <a:t>Very smart professionals answering research questions at Microsoft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Share how professional scientists approach problems for understanding human behavior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61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2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Thinking Like a Scientist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Tom Carpenter, PhD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Stephen </a:t>
            </a:r>
            <a:r>
              <a:rPr lang="en-US" sz="1800" dirty="0" err="1">
                <a:solidFill>
                  <a:srgbClr val="FFFFFF"/>
                </a:solidFill>
              </a:rPr>
              <a:t>Elston</a:t>
            </a:r>
            <a:r>
              <a:rPr lang="en-US" sz="1800" dirty="0">
                <a:solidFill>
                  <a:srgbClr val="FFFFFF"/>
                </a:solidFill>
              </a:rPr>
              <a:t>, PhD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8868DA7C-319F-4AEF-973C-E8B5F57413B3}"/>
              </a:ext>
            </a:extLst>
          </p:cNvPr>
          <p:cNvSpPr txBox="1">
            <a:spLocks/>
          </p:cNvSpPr>
          <p:nvPr/>
        </p:nvSpPr>
        <p:spPr>
          <a:xfrm>
            <a:off x="4710896" y="2406569"/>
            <a:ext cx="7251539" cy="1960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534D3D"/>
                </a:solidFill>
              </a:rPr>
              <a:t>Slides and </a:t>
            </a:r>
            <a:r>
              <a:rPr lang="en-US" sz="4000" dirty="0" err="1">
                <a:solidFill>
                  <a:srgbClr val="534D3D"/>
                </a:solidFill>
              </a:rPr>
              <a:t>Jupyter</a:t>
            </a:r>
            <a:r>
              <a:rPr lang="en-US" sz="4000" dirty="0">
                <a:solidFill>
                  <a:srgbClr val="534D3D"/>
                </a:solidFill>
              </a:rPr>
              <a:t> Notebooks: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1FA668F-28A8-4D95-80AB-D45762693135}"/>
              </a:ext>
            </a:extLst>
          </p:cNvPr>
          <p:cNvSpPr txBox="1">
            <a:spLocks/>
          </p:cNvSpPr>
          <p:nvPr/>
        </p:nvSpPr>
        <p:spPr>
          <a:xfrm>
            <a:off x="4635094" y="4485189"/>
            <a:ext cx="6870141" cy="201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cap="non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https://github.com/StephenElston/StatisticalMethodsForDataScience</a:t>
            </a:r>
            <a:endParaRPr lang="en-US" cap="none" dirty="0"/>
          </a:p>
          <a:p>
            <a:r>
              <a:rPr lang="en-US" cap="none" dirty="0"/>
              <a:t>See </a:t>
            </a:r>
            <a:r>
              <a:rPr lang="en-US" cap="none" dirty="0" err="1"/>
              <a:t>ThinkingLikeAScientist</a:t>
            </a:r>
            <a:r>
              <a:rPr lang="en-US" cap="none" dirty="0"/>
              <a:t> directory</a:t>
            </a:r>
          </a:p>
          <a:p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8E1F2-DD10-4ED4-97FA-13BA7A22B7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33"/>
          <a:stretch/>
        </p:blipFill>
        <p:spPr>
          <a:xfrm>
            <a:off x="8275899" y="9"/>
            <a:ext cx="3916101" cy="355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553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Tom Carpenter, PhD</a:t>
            </a:r>
          </a:p>
        </p:txBody>
      </p:sp>
      <p:pic>
        <p:nvPicPr>
          <p:cNvPr id="8" name="Picture 7" descr="A person sitting in front of a brick building&#10;&#10;Description automatically generated">
            <a:extLst>
              <a:ext uri="{FF2B5EF4-FFF2-40B4-BE49-F238E27FC236}">
                <a16:creationId xmlns:a16="http://schemas.microsoft.com/office/drawing/2014/main" id="{2B3E1D1E-523C-404E-B246-778A5D8D38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083" t="16920" r="31150" b="40323"/>
          <a:stretch/>
        </p:blipFill>
        <p:spPr>
          <a:xfrm>
            <a:off x="-19" y="6"/>
            <a:ext cx="4881646" cy="6857994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Associate Professor, Psychology @ Seattle Pacific U.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Research &amp; Statistical Consultant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Co-author of edX data science, ML courses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554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Stephen F. Elston, PhD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Principle Consultant, Founder at </a:t>
            </a:r>
            <a:r>
              <a:rPr lang="en-US" sz="1800" dirty="0" err="1">
                <a:solidFill>
                  <a:srgbClr val="FFFFFF"/>
                </a:solidFill>
              </a:rPr>
              <a:t>Quantia</a:t>
            </a:r>
            <a:r>
              <a:rPr lang="en-US" sz="1800" dirty="0">
                <a:solidFill>
                  <a:srgbClr val="FFFFFF"/>
                </a:solidFill>
              </a:rPr>
              <a:t> Analytics LLC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Instructor  in data science, machine learning and AI at U. of Washington,  Harvard Extension School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Co-author and maintainer of edX data science, ML and AI courses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EC16D-A7AB-8148-97D7-D87B791C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10"/>
                    </a14:imgEffect>
                    <a14:imgEffect>
                      <a14:saturation sat="0"/>
                    </a14:imgEffect>
                    <a14:imgEffect>
                      <a14:brightnessContrast bright="6000" contrast="11000"/>
                    </a14:imgEffect>
                  </a14:imgLayer>
                </a14:imgProps>
              </a:ext>
            </a:extLst>
          </a:blip>
          <a:srcRect l="14547" r="10889"/>
          <a:stretch/>
        </p:blipFill>
        <p:spPr>
          <a:xfrm flipH="1">
            <a:off x="7075217" y="0"/>
            <a:ext cx="5113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54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177</Words>
  <Application>Microsoft Macintosh PowerPoint</Application>
  <PresentationFormat>Widescreen</PresentationFormat>
  <Paragraphs>31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Sagona Book</vt:lpstr>
      <vt:lpstr>Sagona ExtraLight</vt:lpstr>
      <vt:lpstr>RetrospectVTI</vt:lpstr>
      <vt:lpstr>Thinking Like a Scientist</vt:lpstr>
      <vt:lpstr>Premise</vt:lpstr>
      <vt:lpstr>Thinking Like a Scientist</vt:lpstr>
      <vt:lpstr>Tom Carpenter, PhD</vt:lpstr>
      <vt:lpstr>Stephen F. Elston, PhD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Like a Scientist</dc:title>
  <dc:creator>Carpenter, Tom</dc:creator>
  <cp:lastModifiedBy>Carpenter, Tom</cp:lastModifiedBy>
  <cp:revision>14</cp:revision>
  <dcterms:created xsi:type="dcterms:W3CDTF">2020-01-03T22:55:03Z</dcterms:created>
  <dcterms:modified xsi:type="dcterms:W3CDTF">2020-01-08T06:54:45Z</dcterms:modified>
</cp:coreProperties>
</file>